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6" r:id="rId5"/>
  </p:sldIdLst>
  <p:sldSz cx="5327650" cy="7559675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563D81"/>
    <a:srgbClr val="E6007E"/>
    <a:srgbClr val="FBD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BB3A76-179A-4DFE-88AB-187895C72D4C}" v="6" dt="2025-10-02T08:27:22.0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068" autoAdjust="0"/>
  </p:normalViewPr>
  <p:slideViewPr>
    <p:cSldViewPr snapToGrid="0">
      <p:cViewPr>
        <p:scale>
          <a:sx n="164" d="100"/>
          <a:sy n="164" d="100"/>
        </p:scale>
        <p:origin x="1877" y="-4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e HEGRON" userId="b3406098-b5ff-4a7f-9966-530c10cfcd35" providerId="ADAL" clId="{277E1F95-42D5-461B-8860-2E7A6C262EBB}"/>
    <pc:docChg chg="undo custSel modSld">
      <pc:chgData name="Isabelle HEGRON" userId="b3406098-b5ff-4a7f-9966-530c10cfcd35" providerId="ADAL" clId="{277E1F95-42D5-461B-8860-2E7A6C262EBB}" dt="2025-10-02T08:28:00.633" v="141" actId="20577"/>
      <pc:docMkLst>
        <pc:docMk/>
      </pc:docMkLst>
      <pc:sldChg chg="addSp delSp modSp mod">
        <pc:chgData name="Isabelle HEGRON" userId="b3406098-b5ff-4a7f-9966-530c10cfcd35" providerId="ADAL" clId="{277E1F95-42D5-461B-8860-2E7A6C262EBB}" dt="2025-10-02T08:28:00.633" v="141" actId="20577"/>
        <pc:sldMkLst>
          <pc:docMk/>
          <pc:sldMk cId="303947092" sldId="256"/>
        </pc:sldMkLst>
        <pc:spChg chg="mod">
          <ac:chgData name="Isabelle HEGRON" userId="b3406098-b5ff-4a7f-9966-530c10cfcd35" providerId="ADAL" clId="{277E1F95-42D5-461B-8860-2E7A6C262EBB}" dt="2025-10-01T08:57:54.506" v="67" actId="34135"/>
          <ac:spMkLst>
            <pc:docMk/>
            <pc:sldMk cId="303947092" sldId="256"/>
            <ac:spMk id="2" creationId="{296DAA7C-A8F3-0318-FC69-117BECBC8F82}"/>
          </ac:spMkLst>
        </pc:spChg>
        <pc:spChg chg="add">
          <ac:chgData name="Isabelle HEGRON" userId="b3406098-b5ff-4a7f-9966-530c10cfcd35" providerId="ADAL" clId="{277E1F95-42D5-461B-8860-2E7A6C262EBB}" dt="2025-10-02T08:26:20.492" v="86"/>
          <ac:spMkLst>
            <pc:docMk/>
            <pc:sldMk cId="303947092" sldId="256"/>
            <ac:spMk id="6" creationId="{EED8FDCC-BFD6-33B7-608B-47EB6D50BF9E}"/>
          </ac:spMkLst>
        </pc:spChg>
        <pc:spChg chg="mod">
          <ac:chgData name="Isabelle HEGRON" userId="b3406098-b5ff-4a7f-9966-530c10cfcd35" providerId="ADAL" clId="{277E1F95-42D5-461B-8860-2E7A6C262EBB}" dt="2025-10-01T08:56:53.766" v="47" actId="1035"/>
          <ac:spMkLst>
            <pc:docMk/>
            <pc:sldMk cId="303947092" sldId="256"/>
            <ac:spMk id="9" creationId="{0588F45A-7F94-1C0F-9E23-A76760CAB21E}"/>
          </ac:spMkLst>
        </pc:spChg>
        <pc:spChg chg="mod">
          <ac:chgData name="Isabelle HEGRON" userId="b3406098-b5ff-4a7f-9966-530c10cfcd35" providerId="ADAL" clId="{277E1F95-42D5-461B-8860-2E7A6C262EBB}" dt="2025-10-01T08:56:53.766" v="47" actId="1035"/>
          <ac:spMkLst>
            <pc:docMk/>
            <pc:sldMk cId="303947092" sldId="256"/>
            <ac:spMk id="10" creationId="{9A0231F4-1AB7-A602-C110-908C562A1B62}"/>
          </ac:spMkLst>
        </pc:spChg>
        <pc:spChg chg="mod">
          <ac:chgData name="Isabelle HEGRON" userId="b3406098-b5ff-4a7f-9966-530c10cfcd35" providerId="ADAL" clId="{277E1F95-42D5-461B-8860-2E7A6C262EBB}" dt="2025-10-01T08:58:14.887" v="81" actId="1036"/>
          <ac:spMkLst>
            <pc:docMk/>
            <pc:sldMk cId="303947092" sldId="256"/>
            <ac:spMk id="11" creationId="{7D163F94-54F9-0642-CBAC-828A7AA47C11}"/>
          </ac:spMkLst>
        </pc:spChg>
        <pc:spChg chg="add mod">
          <ac:chgData name="Isabelle HEGRON" userId="b3406098-b5ff-4a7f-9966-530c10cfcd35" providerId="ADAL" clId="{277E1F95-42D5-461B-8860-2E7A6C262EBB}" dt="2025-10-02T08:27:21.339" v="90"/>
          <ac:spMkLst>
            <pc:docMk/>
            <pc:sldMk cId="303947092" sldId="256"/>
            <ac:spMk id="12" creationId="{B8EFB028-F0F8-713B-21F4-EC9F77983748}"/>
          </ac:spMkLst>
        </pc:spChg>
        <pc:spChg chg="add mod">
          <ac:chgData name="Isabelle HEGRON" userId="b3406098-b5ff-4a7f-9966-530c10cfcd35" providerId="ADAL" clId="{277E1F95-42D5-461B-8860-2E7A6C262EBB}" dt="2025-10-02T08:28:00.633" v="141" actId="20577"/>
          <ac:spMkLst>
            <pc:docMk/>
            <pc:sldMk cId="303947092" sldId="256"/>
            <ac:spMk id="14" creationId="{9D2995B0-EF9E-CA46-CB79-E0C58DBB5FAC}"/>
          </ac:spMkLst>
        </pc:spChg>
        <pc:spChg chg="add mod">
          <ac:chgData name="Isabelle HEGRON" userId="b3406098-b5ff-4a7f-9966-530c10cfcd35" providerId="ADAL" clId="{277E1F95-42D5-461B-8860-2E7A6C262EBB}" dt="2025-10-02T08:27:20.412" v="89"/>
          <ac:spMkLst>
            <pc:docMk/>
            <pc:sldMk cId="303947092" sldId="256"/>
            <ac:spMk id="15" creationId="{43524267-D8C5-79DF-F6A3-FB9165F79BEB}"/>
          </ac:spMkLst>
        </pc:spChg>
        <pc:spChg chg="mod">
          <ac:chgData name="Isabelle HEGRON" userId="b3406098-b5ff-4a7f-9966-530c10cfcd35" providerId="ADAL" clId="{277E1F95-42D5-461B-8860-2E7A6C262EBB}" dt="2025-10-01T08:58:05.396" v="78" actId="34135"/>
          <ac:spMkLst>
            <pc:docMk/>
            <pc:sldMk cId="303947092" sldId="256"/>
            <ac:spMk id="21" creationId="{FD0A6616-7369-9325-B8DD-7B780FDEE46E}"/>
          </ac:spMkLst>
        </pc:spChg>
        <pc:picChg chg="add del mod">
          <ac:chgData name="Isabelle HEGRON" userId="b3406098-b5ff-4a7f-9966-530c10cfcd35" providerId="ADAL" clId="{277E1F95-42D5-461B-8860-2E7A6C262EBB}" dt="2025-10-01T08:52:44.246" v="6" actId="478"/>
          <ac:picMkLst>
            <pc:docMk/>
            <pc:sldMk cId="303947092" sldId="256"/>
            <ac:picMk id="6" creationId="{0FCA5903-E5E1-49C6-9684-5A2087271E57}"/>
          </ac:picMkLst>
        </pc:picChg>
        <pc:picChg chg="mod">
          <ac:chgData name="Isabelle HEGRON" userId="b3406098-b5ff-4a7f-9966-530c10cfcd35" providerId="ADAL" clId="{277E1F95-42D5-461B-8860-2E7A6C262EBB}" dt="2025-10-01T08:56:15.939" v="19" actId="1076"/>
          <ac:picMkLst>
            <pc:docMk/>
            <pc:sldMk cId="303947092" sldId="256"/>
            <ac:picMk id="7" creationId="{6FC75B6F-0000-1C77-9866-2F1712B9C51D}"/>
          </ac:picMkLst>
        </pc:picChg>
        <pc:picChg chg="mod">
          <ac:chgData name="Isabelle HEGRON" userId="b3406098-b5ff-4a7f-9966-530c10cfcd35" providerId="ADAL" clId="{277E1F95-42D5-461B-8860-2E7A6C262EBB}" dt="2025-10-01T08:52:48.441" v="7" actId="1076"/>
          <ac:picMkLst>
            <pc:docMk/>
            <pc:sldMk cId="303947092" sldId="256"/>
            <ac:picMk id="8" creationId="{A81D1BDE-6091-25C2-DB21-6919BCA93BCD}"/>
          </ac:picMkLst>
        </pc:picChg>
        <pc:picChg chg="mod">
          <ac:chgData name="Isabelle HEGRON" userId="b3406098-b5ff-4a7f-9966-530c10cfcd35" providerId="ADAL" clId="{277E1F95-42D5-461B-8860-2E7A6C262EBB}" dt="2025-10-01T08:56:42.170" v="37" actId="34135"/>
          <ac:picMkLst>
            <pc:docMk/>
            <pc:sldMk cId="303947092" sldId="256"/>
            <ac:picMk id="13" creationId="{665D4300-E1C4-19EC-D734-410245CC670B}"/>
          </ac:picMkLst>
        </pc:picChg>
        <pc:picChg chg="mod">
          <ac:chgData name="Isabelle HEGRON" userId="b3406098-b5ff-4a7f-9966-530c10cfcd35" providerId="ADAL" clId="{277E1F95-42D5-461B-8860-2E7A6C262EBB}" dt="2025-10-01T08:56:53.766" v="47" actId="1035"/>
          <ac:picMkLst>
            <pc:docMk/>
            <pc:sldMk cId="303947092" sldId="256"/>
            <ac:picMk id="1038" creationId="{FC4282EE-C739-3504-F36D-649BBBB88DDF}"/>
          </ac:picMkLst>
        </pc:picChg>
        <pc:picChg chg="mod">
          <ac:chgData name="Isabelle HEGRON" userId="b3406098-b5ff-4a7f-9966-530c10cfcd35" providerId="ADAL" clId="{277E1F95-42D5-461B-8860-2E7A6C262EBB}" dt="2025-10-01T08:58:14.887" v="81" actId="1036"/>
          <ac:picMkLst>
            <pc:docMk/>
            <pc:sldMk cId="303947092" sldId="256"/>
            <ac:picMk id="1040" creationId="{1A930E4D-7339-9154-464B-D8E5C8BDC78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CE2324FB-D331-4DFC-9435-2EE00DA1EAB2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9325" y="1241425"/>
            <a:ext cx="23606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1" y="4778376"/>
            <a:ext cx="5440363" cy="3910013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339"/>
            <a:ext cx="2946400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275" y="9431339"/>
            <a:ext cx="2946400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B1D35153-8E80-4D19-BD9C-AFCC1A4868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41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D35153-8E80-4D19-BD9C-AFCC1A48686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041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80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29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04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70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>
                    <a:tint val="82000"/>
                  </a:schemeClr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82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82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623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211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17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185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604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14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6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5164A3-25B8-4A3B-ADD7-35A144C5B8CF}" type="datetimeFigureOut">
              <a:rPr lang="fr-FR" smtClean="0"/>
              <a:t>02/10/2025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403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3D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Police, capture d’écran, affiche&#10;&#10;Le contenu généré par l’IA peut être incorrect.">
            <a:extLst>
              <a:ext uri="{FF2B5EF4-FFF2-40B4-BE49-F238E27FC236}">
                <a16:creationId xmlns:a16="http://schemas.microsoft.com/office/drawing/2014/main" id="{6FC75B6F-0000-1C77-9866-2F1712B9C5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3" b="18887"/>
          <a:stretch>
            <a:fillRect/>
          </a:stretch>
        </p:blipFill>
        <p:spPr>
          <a:xfrm>
            <a:off x="477717" y="358898"/>
            <a:ext cx="4369756" cy="40482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0CFD8E-EC35-40D1-C774-428B4BC462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6150" y="4236720"/>
            <a:ext cx="5357490" cy="3322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6DAA7C-A8F3-0318-FC69-117BECBC8F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29840" y="5659742"/>
            <a:ext cx="5371180" cy="677148"/>
          </a:xfrm>
          <a:prstGeom prst="rect">
            <a:avLst/>
          </a:prstGeom>
          <a:solidFill>
            <a:srgbClr val="FBD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FC4282EE-C739-3504-F36D-649BBBB88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68" y="478240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1A930E4D-7339-9154-464B-D8E5C8BDC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66" y="523480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1B4D500-9450-FC44-B212-0B626DCC0B8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4569683" y="4920448"/>
            <a:ext cx="125707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" dirty="0"/>
              <a:t> Ne pas jeter sur la voie publique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8ECFB08-3EE6-06CF-F532-2051B382DD9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4243009"/>
            <a:ext cx="5335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fr-FR" sz="2400" b="1" dirty="0">
                <a:solidFill>
                  <a:srgbClr val="E6007E"/>
                </a:solidFill>
                <a:latin typeface="Averta CY Black" panose="00000A00000000000000" pitchFamily="50" charset="0"/>
                <a:cs typeface="Arial" panose="020B0604020202020204" pitchFamily="34" charset="0"/>
              </a:rPr>
              <a:t>RENDEZ-VOUS</a:t>
            </a:r>
            <a:endParaRPr lang="fr-FR" b="1" dirty="0">
              <a:solidFill>
                <a:srgbClr val="563D81"/>
              </a:solidFill>
              <a:latin typeface="Aptos ExtraBold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D0A6616-7369-9325-B8DD-7B780FDEE46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-29840" y="5681943"/>
            <a:ext cx="5386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fr-FR" sz="1200" b="1" dirty="0">
                <a:solidFill>
                  <a:srgbClr val="563D81"/>
                </a:solidFill>
                <a:latin typeface="Averta CY" panose="00000500000000000000" pitchFamily="50" charset="0"/>
                <a:cs typeface="Arial" panose="020B0604020202020204" pitchFamily="34" charset="0"/>
              </a:rPr>
              <a:t>PARTOUT EN FRANCE, PERSONNES ÂGÉES, PROFESSIONNELS, FAMILLES… SE MOBILISENT POUR OBTENIR PLUS DE MOYENS POUR LE GRAND ÂGE. VENEZ PARTICIPER !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588F45A-7F94-1C0F-9E23-A76760CAB21E}"/>
              </a:ext>
            </a:extLst>
          </p:cNvPr>
          <p:cNvSpPr txBox="1"/>
          <p:nvPr/>
        </p:nvSpPr>
        <p:spPr>
          <a:xfrm>
            <a:off x="520400" y="4732191"/>
            <a:ext cx="25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fr-FR" b="1" dirty="0">
                <a:solidFill>
                  <a:srgbClr val="563D81"/>
                </a:solidFill>
                <a:latin typeface="Aptos ExtraBold" panose="020F0502020204030204" pitchFamily="34" charset="0"/>
                <a:cs typeface="Arial" panose="020B0604020202020204" pitchFamily="34" charset="0"/>
              </a:rPr>
              <a:t>Jeudi 16 octobre à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A0231F4-1AB7-A602-C110-908C562A1B62}"/>
              </a:ext>
            </a:extLst>
          </p:cNvPr>
          <p:cNvSpPr txBox="1"/>
          <p:nvPr/>
        </p:nvSpPr>
        <p:spPr>
          <a:xfrm>
            <a:off x="2918888" y="4723097"/>
            <a:ext cx="1366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fr-FR" b="1" kern="100" dirty="0">
                <a:solidFill>
                  <a:srgbClr val="563D81"/>
                </a:solidFill>
                <a:latin typeface="Aptos ExtraBold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[heure]</a:t>
            </a:r>
            <a:endParaRPr lang="fr-FR" b="1" dirty="0">
              <a:solidFill>
                <a:srgbClr val="563D81"/>
              </a:solidFill>
              <a:latin typeface="Aptos ExtraBold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163F94-54F9-0642-CBAC-828A7AA47C11}"/>
              </a:ext>
            </a:extLst>
          </p:cNvPr>
          <p:cNvSpPr txBox="1"/>
          <p:nvPr/>
        </p:nvSpPr>
        <p:spPr>
          <a:xfrm>
            <a:off x="520400" y="5164670"/>
            <a:ext cx="3855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fr-FR" b="1" kern="100" dirty="0">
                <a:solidFill>
                  <a:srgbClr val="563D81"/>
                </a:solidFill>
                <a:latin typeface="Aptos ExtraBold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[adresse du RDV]</a:t>
            </a:r>
            <a:r>
              <a:rPr lang="fr-FR" b="1" kern="100" dirty="0">
                <a:solidFill>
                  <a:srgbClr val="563D81"/>
                </a:solidFill>
                <a:effectLst/>
                <a:latin typeface="Aptos ExtraBold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endParaRPr lang="fr-FR" b="1" dirty="0">
              <a:solidFill>
                <a:srgbClr val="563D81"/>
              </a:solidFill>
              <a:latin typeface="Aptos ExtraBold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age 18" descr="Une image contenant Police, texte, Graphique, typographie&#10;&#10;Le contenu généré par l’IA peut être incorrect.">
            <a:extLst>
              <a:ext uri="{FF2B5EF4-FFF2-40B4-BE49-F238E27FC236}">
                <a16:creationId xmlns:a16="http://schemas.microsoft.com/office/drawing/2014/main" id="{A32784E3-A978-40C7-5395-0D067625ADA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438" y="0"/>
            <a:ext cx="2172773" cy="315232"/>
          </a:xfrm>
          <a:prstGeom prst="rect">
            <a:avLst/>
          </a:prstGeom>
        </p:spPr>
      </p:pic>
      <p:pic>
        <p:nvPicPr>
          <p:cNvPr id="13" name="Image 12" descr="Une image contenant habits, dessin humoristique, chaussures, debout&#10;&#10;Le contenu généré par l’IA peut être incorrect.">
            <a:extLst>
              <a:ext uri="{FF2B5EF4-FFF2-40B4-BE49-F238E27FC236}">
                <a16:creationId xmlns:a16="http://schemas.microsoft.com/office/drawing/2014/main" id="{665D4300-E1C4-19EC-D734-410245CC670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501" y="2957478"/>
            <a:ext cx="1838939" cy="1838939"/>
          </a:xfrm>
          <a:prstGeom prst="rect">
            <a:avLst/>
          </a:prstGeom>
        </p:spPr>
      </p:pic>
      <p:pic>
        <p:nvPicPr>
          <p:cNvPr id="8" name="Image 7" descr="Une image contenant texte, Police, capture d’écran, ligne&#10;&#10;Le contenu généré par l’IA peut être incorrect.">
            <a:extLst>
              <a:ext uri="{FF2B5EF4-FFF2-40B4-BE49-F238E27FC236}">
                <a16:creationId xmlns:a16="http://schemas.microsoft.com/office/drawing/2014/main" id="{A81D1BDE-6091-25C2-DB21-6919BCA93B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5" y="6430527"/>
            <a:ext cx="5159414" cy="81741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9D2995B0-EF9E-CA46-CB79-E0C58DBB5FAC}"/>
              </a:ext>
            </a:extLst>
          </p:cNvPr>
          <p:cNvSpPr txBox="1"/>
          <p:nvPr/>
        </p:nvSpPr>
        <p:spPr>
          <a:xfrm>
            <a:off x="75291" y="7161543"/>
            <a:ext cx="51746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Cette édition 2025 est organisée aussi avec le soutien de : Collectif </a:t>
            </a:r>
            <a:r>
              <a:rPr lang="fr-FR" sz="7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Faree</a:t>
            </a:r>
            <a:r>
              <a:rPr lang="fr-FR" sz="7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- FNAR - Générations Mouvement - Réseau Francophone des Villes Amies des Aînés – </a:t>
            </a:r>
            <a:r>
              <a:rPr lang="fr-FR" sz="7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UNIRetraités</a:t>
            </a:r>
            <a:r>
              <a:rPr lang="fr-FR" sz="7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– Groupement national des Animateurs </a:t>
            </a:r>
            <a:r>
              <a:rPr lang="fr-FR" sz="70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 Gérontologie. </a:t>
            </a:r>
            <a:endParaRPr lang="fr-FR" sz="7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470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ac1c22f-91f1-4025-bf22-cc62d3859a9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70F136312A7C46B8A6C15CE7962D9B" ma:contentTypeVersion="11" ma:contentTypeDescription="Crée un document." ma:contentTypeScope="" ma:versionID="a05517c3130b2534b810073c4e8ac620">
  <xsd:schema xmlns:xsd="http://www.w3.org/2001/XMLSchema" xmlns:xs="http://www.w3.org/2001/XMLSchema" xmlns:p="http://schemas.microsoft.com/office/2006/metadata/properties" xmlns:ns2="4ac1c22f-91f1-4025-bf22-cc62d3859a90" targetNamespace="http://schemas.microsoft.com/office/2006/metadata/properties" ma:root="true" ma:fieldsID="170fb706513f6e6189659f048ade422c" ns2:_="">
    <xsd:import namespace="4ac1c22f-91f1-4025-bf22-cc62d3859a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c1c22f-91f1-4025-bf22-cc62d3859a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ab4f0e4d-024b-4aa8-bbfb-e128835378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96AF2D-5538-478C-9C12-83D6A32412E2}">
  <ds:schemaRefs>
    <ds:schemaRef ds:uri="http://schemas.microsoft.com/office/2006/metadata/properties"/>
    <ds:schemaRef ds:uri="http://schemas.microsoft.com/office/infopath/2007/PartnerControls"/>
    <ds:schemaRef ds:uri="4ac1c22f-91f1-4025-bf22-cc62d3859a90"/>
  </ds:schemaRefs>
</ds:datastoreItem>
</file>

<file path=customXml/itemProps2.xml><?xml version="1.0" encoding="utf-8"?>
<ds:datastoreItem xmlns:ds="http://schemas.openxmlformats.org/officeDocument/2006/customXml" ds:itemID="{A422C4D4-9FC8-4234-AB86-38DB1349BD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c1c22f-91f1-4025-bf22-cc62d3859a9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2E8BF8-7D46-4FD5-B51A-9837A88FBD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84</Words>
  <Application>Microsoft Office PowerPoint</Application>
  <PresentationFormat>Personnalisé</PresentationFormat>
  <Paragraphs>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Aptos</vt:lpstr>
      <vt:lpstr>Aptos Display</vt:lpstr>
      <vt:lpstr>Aptos ExtraBold</vt:lpstr>
      <vt:lpstr>Arial</vt:lpstr>
      <vt:lpstr>Averta CY</vt:lpstr>
      <vt:lpstr>Averta CY Black</vt:lpstr>
      <vt:lpstr>Calibri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Lucie LEBENS</dc:creator>
  <cp:lastModifiedBy>Isabelle HEGRON</cp:lastModifiedBy>
  <cp:revision>21</cp:revision>
  <cp:lastPrinted>2024-09-02T13:41:51Z</cp:lastPrinted>
  <dcterms:created xsi:type="dcterms:W3CDTF">2024-08-19T09:49:31Z</dcterms:created>
  <dcterms:modified xsi:type="dcterms:W3CDTF">2025-10-02T08:28:02Z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0x0101008870F136312A7C46B8A6C15CE7962D9B</vt:lpwstr>
  </property>
  <property fmtid="{D5CDD505-2E9C-101B-9397-08002B2CF9AE}" pid="3" name="MediaServiceImageTags">
    <vt:lpwstr/>
  </property>
</Properties>
</file>